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Inter" panose="02000503000000020004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96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03E46-32A8-B8D8-9B47-EFA71BF2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FD28D-D6B0-3F01-1FEC-98AD47395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70E4D-1D5D-7598-7083-191DA2868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123A-3E75-E9CA-BB19-0482F6D17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1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DC9F-6AF0-C598-07B1-3616D292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BA907-1181-38F1-7570-E30E71414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F9327-5886-520B-0110-81EC780BF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80386-228B-4CA6-6F00-890CABBE8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391138"/>
            <a:ext cx="88011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Travel Booking Database Project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4475559"/>
            <a:ext cx="13042821" cy="120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Presented by </a:t>
            </a:r>
            <a:r>
              <a:rPr lang="en-US" sz="1750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Zhenjun</a:t>
            </a: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Huang and Xin Huang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COMP 520 Advanced Database Systems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BA2D-C7C5-741C-A716-CA3CC131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6705C5-E28C-C569-98A1-D7B13A43C771}"/>
              </a:ext>
            </a:extLst>
          </p:cNvPr>
          <p:cNvSpPr/>
          <p:nvPr/>
        </p:nvSpPr>
        <p:spPr>
          <a:xfrm>
            <a:off x="793790" y="1444751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Triggers</a:t>
            </a:r>
            <a:endParaRPr lang="en-US" sz="6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6182A9-406A-F734-E95C-3D4E501FC80F}"/>
              </a:ext>
            </a:extLst>
          </p:cNvPr>
          <p:cNvSpPr/>
          <p:nvPr/>
        </p:nvSpPr>
        <p:spPr>
          <a:xfrm>
            <a:off x="793790" y="4500682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3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75F9-50CF-09AA-3E8C-16ABA661EA3A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42391DA-7C02-9202-6083-7CFBFDCE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08" y="1438656"/>
            <a:ext cx="6594130" cy="4876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9ABA5-DFD2-8167-DDCE-D8A41D70147B}"/>
              </a:ext>
            </a:extLst>
          </p:cNvPr>
          <p:cNvSpPr txBox="1"/>
          <p:nvPr/>
        </p:nvSpPr>
        <p:spPr>
          <a:xfrm>
            <a:off x="616333" y="2870992"/>
            <a:ext cx="6186803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Prevent duplicate bookings for the same customer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Automatically flag a complaint for a rating below 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Updates the average rating for a trip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whenever a new rating is added.</a:t>
            </a: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10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414" y="16819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Stored Procedures</a:t>
            </a:r>
            <a:endParaRPr lang="en-US" sz="46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BCDE-376C-0AD4-99CE-3460ECE34F84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DF93FBE-5855-6704-7CE4-F8C655C4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89" y="426720"/>
            <a:ext cx="4620827" cy="6242304"/>
          </a:xfrm>
          <a:prstGeom prst="rect">
            <a:avLst/>
          </a:prstGeom>
        </p:spPr>
      </p:pic>
      <p:pic>
        <p:nvPicPr>
          <p:cNvPr id="7" name="Picture 6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962720C9-81D8-E3FB-CDC9-8F9D7257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874" y="3823289"/>
            <a:ext cx="5954197" cy="3979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37799-8EBE-E461-0582-2065CF87891B}"/>
              </a:ext>
            </a:extLst>
          </p:cNvPr>
          <p:cNvSpPr txBox="1"/>
          <p:nvPr/>
        </p:nvSpPr>
        <p:spPr>
          <a:xfrm>
            <a:off x="673608" y="2815804"/>
            <a:ext cx="6800088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 or Manage Bookings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Popular and Affordable Trips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Submit and View Trip Reviews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Customer Spending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 Trips with Prices and Ratings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 Demo</a:t>
            </a:r>
            <a:endParaRPr lang="en-US" sz="46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C58F3-A5F0-DB62-9718-CCDA43014C87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793790" y="302216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403390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 Preferences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376475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and analyze customer travel choices and feedback.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2216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826562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 Costs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51396" y="376475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 total trip expenses in real time.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302216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49733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Options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9874568" y="376475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 the best travel packages within budget.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4951809"/>
            <a:ext cx="130428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826681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028224" y="569440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personalized, affordable trip plans based on customer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2900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to Solve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2055614" y="26298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Trip Duration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138011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filter and select travel packages by desired trip length.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74463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24362" y="362640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97628" y="26298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Affordable Stays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9597628" y="313801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and recommend budget-friendly hotels and accommodations.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74463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86713" y="362640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9597628" y="4714994"/>
            <a:ext cx="423898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Cost Estimation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597628" y="5595223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accurate, all-inclusive trip cost estimates (covering hotels, flights, and insurance).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74463"/>
            <a:ext cx="4564975" cy="45649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86713" y="52887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2055614" y="4900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Plan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793790" y="5409128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 the most suitable and personalized travel plans for each customer.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74463"/>
            <a:ext cx="4564975" cy="45649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324362" y="52887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4475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AI-generated datasets simulate flights, hotels, customers, and ratings.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371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rules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2425541"/>
            <a:ext cx="127516" cy="1700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2341602"/>
            <a:ext cx="56311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Each customer must have a unique email.</a:t>
            </a:r>
            <a:endParaRPr lang="en-US" sz="2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3052763"/>
            <a:ext cx="127516" cy="170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951" y="2968823"/>
            <a:ext cx="49897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duplicate bookings per customer.</a:t>
            </a:r>
            <a:endParaRPr lang="en-US" sz="2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3679984"/>
            <a:ext cx="127516" cy="170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951" y="3596045"/>
            <a:ext cx="65053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Departure city must match previous arrival city.</a:t>
            </a:r>
            <a:endParaRPr lang="en-US" sz="2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4307205"/>
            <a:ext cx="127516" cy="1700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33951" y="4223266"/>
            <a:ext cx="5954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Bookings must link to existing Trip records.</a:t>
            </a:r>
            <a:endParaRPr lang="en-US" sz="2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" y="4934426"/>
            <a:ext cx="127516" cy="1700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33951" y="4850487"/>
            <a:ext cx="68082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Rating and comment only after completed the trip</a:t>
            </a:r>
            <a:endParaRPr lang="en-US" sz="23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47" y="5561648"/>
            <a:ext cx="127516" cy="1700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33951" y="54777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Flag</a:t>
            </a:r>
            <a:endParaRPr lang="en-US" sz="2300" dirty="0"/>
          </a:p>
        </p:txBody>
      </p:sp>
      <p:sp>
        <p:nvSpPr>
          <p:cNvPr id="15" name="Text 7"/>
          <p:cNvSpPr/>
          <p:nvPr/>
        </p:nvSpPr>
        <p:spPr>
          <a:xfrm>
            <a:off x="793790" y="61049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93790" y="6722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125092-8177-BDAF-4AFF-8BA104A07D03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69556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1048941" y="2779990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73612" y="301990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93790" y="27799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811899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83011" y="28578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2183011" y="336601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Axios, Bootstrap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73612" y="442245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93790" y="4182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4214455"/>
            <a:ext cx="357188" cy="4464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183011" y="4260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2183011" y="476857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Express(RESTful API)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273612" y="58250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793790" y="5585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617012"/>
            <a:ext cx="357188" cy="44648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183011" y="5662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</a:t>
            </a:r>
            <a:endParaRPr lang="en-US" sz="2300" dirty="0"/>
          </a:p>
        </p:txBody>
      </p:sp>
      <p:sp>
        <p:nvSpPr>
          <p:cNvPr id="20" name="Text 14"/>
          <p:cNvSpPr/>
          <p:nvPr/>
        </p:nvSpPr>
        <p:spPr>
          <a:xfrm>
            <a:off x="2183011" y="61711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(with MySQL Workbench for management)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ERD</a:t>
            </a:r>
            <a:endParaRPr lang="en-US" sz="46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1B1EF-F7C1-1241-95BD-8372D51664E5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60AA7E0E-CD0F-1945-5C86-30CA33AE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77" y="9822"/>
            <a:ext cx="11542207" cy="82197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34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2138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 search and filtering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5418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trips details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98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a trip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979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trips and give feedback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259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history and status tracking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05D63-62D0-9819-1A4E-64BD1B36E798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EB6ADB14-C669-F45C-2427-ED9E9594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88" y="484752"/>
            <a:ext cx="7089648" cy="340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689824-38D1-CDAB-7965-B653DACC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61" y="2223492"/>
            <a:ext cx="6915770" cy="305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3799A46-A5F8-2246-ADF2-9597F4A7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88" y="4535009"/>
            <a:ext cx="5047488" cy="1970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AE2B3-D479-5136-9285-C14C1A413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816" y="5645941"/>
            <a:ext cx="5547360" cy="19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B3045-FCCD-9561-FF02-40DF2B01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E59B32-EFEC-D493-4D79-7C26EB0A795C}"/>
              </a:ext>
            </a:extLst>
          </p:cNvPr>
          <p:cNvSpPr/>
          <p:nvPr/>
        </p:nvSpPr>
        <p:spPr>
          <a:xfrm>
            <a:off x="793790" y="1250284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Views</a:t>
            </a:r>
            <a:endParaRPr lang="en-US" sz="6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88668CD-B1F3-B189-610F-34917B7DDEAB}"/>
              </a:ext>
            </a:extLst>
          </p:cNvPr>
          <p:cNvSpPr/>
          <p:nvPr/>
        </p:nvSpPr>
        <p:spPr>
          <a:xfrm>
            <a:off x="793790" y="4500682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3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43E74D-6274-AA31-01E7-8CE7D6D53C0C}"/>
              </a:ext>
            </a:extLst>
          </p:cNvPr>
          <p:cNvSpPr/>
          <p:nvPr/>
        </p:nvSpPr>
        <p:spPr>
          <a:xfrm>
            <a:off x="12594336" y="7729728"/>
            <a:ext cx="2036064" cy="499872"/>
          </a:xfrm>
          <a:prstGeom prst="rect">
            <a:avLst/>
          </a:prstGeom>
          <a:solidFill>
            <a:srgbClr val="FC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9567951-6708-305C-4BC4-623AC1E0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34" y="1396372"/>
            <a:ext cx="7772400" cy="5747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32587-12CB-5816-97F1-0B38C2F8FB6E}"/>
              </a:ext>
            </a:extLst>
          </p:cNvPr>
          <p:cNvSpPr txBox="1"/>
          <p:nvPr/>
        </p:nvSpPr>
        <p:spPr>
          <a:xfrm>
            <a:off x="533166" y="2506344"/>
            <a:ext cx="6031992" cy="493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Shows all available trips for booking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Shows booking details by confirmation code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 all available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flights per trip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all available hotels per trip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 available travel insurance for each booking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1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332</Words>
  <Application>Microsoft Macintosh PowerPoint</Application>
  <PresentationFormat>Custom</PresentationFormat>
  <Paragraphs>79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Inter</vt:lpstr>
      <vt:lpstr>Petrona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Huang, Xin</cp:lastModifiedBy>
  <cp:revision>11</cp:revision>
  <dcterms:created xsi:type="dcterms:W3CDTF">2025-05-08T00:47:55Z</dcterms:created>
  <dcterms:modified xsi:type="dcterms:W3CDTF">2025-05-12T01:14:36Z</dcterms:modified>
</cp:coreProperties>
</file>